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34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28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9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6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84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51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2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98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79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47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DE20210-8994-494F-8851-39CD160D4C47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6BF08-6962-7548-BC4F-B92D9F503DFF}" type="slidenum">
              <a:rPr lang="fr-FR" smtClean="0"/>
              <a:t>‹N°›</a:t>
            </a:fld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2650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1D0B8-52D4-F54A-AF0B-7934A076E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Zediablo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D232DE-880A-374A-AE3D-51F461D63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05" y="1569641"/>
            <a:ext cx="5624669" cy="1512517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Kevin BULLY CIMBALURIA</a:t>
            </a:r>
          </a:p>
          <a:p>
            <a:r>
              <a:rPr lang="fr-FR" dirty="0"/>
              <a:t>Clément PERRIN </a:t>
            </a:r>
          </a:p>
          <a:p>
            <a:r>
              <a:rPr lang="fr-FR" dirty="0"/>
              <a:t>Thomas DAPRILE</a:t>
            </a:r>
          </a:p>
          <a:p>
            <a:r>
              <a:rPr lang="fr-FR" dirty="0"/>
              <a:t>Thomas STIBLING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00F022-6CE6-0A4C-B5BD-571047AE147A}"/>
              </a:ext>
            </a:extLst>
          </p:cNvPr>
          <p:cNvSpPr/>
          <p:nvPr/>
        </p:nvSpPr>
        <p:spPr>
          <a:xfrm>
            <a:off x="4208303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39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A11DC-895D-C245-92C2-DC3A143E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application par bloc : 2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8D500-3F42-FE4B-8A7B-F6797B08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Déplacement du joueur </a:t>
            </a:r>
          </a:p>
          <a:p>
            <a:r>
              <a:rPr lang="fr-FR" dirty="0"/>
              <a:t>Amulette : prendre / déposer </a:t>
            </a:r>
          </a:p>
        </p:txBody>
      </p:sp>
    </p:spTree>
    <p:extLst>
      <p:ext uri="{BB962C8B-B14F-4D97-AF65-F5344CB8AC3E}">
        <p14:creationId xmlns:p14="http://schemas.microsoft.com/office/powerpoint/2010/main" val="4289647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C2D877-D278-154E-96DB-B7B6F8C7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application par bloc : 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B43DC1-7888-0242-AC62-94AE915AD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Case a effet </a:t>
            </a:r>
          </a:p>
          <a:p>
            <a:r>
              <a:rPr lang="fr-FR" dirty="0"/>
              <a:t>Mort du héro </a:t>
            </a:r>
          </a:p>
          <a:p>
            <a:r>
              <a:rPr lang="fr-FR" dirty="0"/>
              <a:t>Fin du jeu </a:t>
            </a:r>
          </a:p>
        </p:txBody>
      </p:sp>
    </p:spTree>
    <p:extLst>
      <p:ext uri="{BB962C8B-B14F-4D97-AF65-F5344CB8AC3E}">
        <p14:creationId xmlns:p14="http://schemas.microsoft.com/office/powerpoint/2010/main" val="296053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D0697C-F72A-6E47-A2A8-8D6BC9A1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application par bloc : 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3E57C-C9A6-B74C-BE54-3F4031C5A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des objets dans l’inventaire</a:t>
            </a:r>
          </a:p>
          <a:p>
            <a:r>
              <a:rPr lang="fr-FR" dirty="0"/>
              <a:t>Plusieurs labyrinthe mis en place (3) </a:t>
            </a:r>
          </a:p>
        </p:txBody>
      </p:sp>
    </p:spTree>
    <p:extLst>
      <p:ext uri="{BB962C8B-B14F-4D97-AF65-F5344CB8AC3E}">
        <p14:creationId xmlns:p14="http://schemas.microsoft.com/office/powerpoint/2010/main" val="76571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8718B-3050-D74A-A136-21DF1D9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du labyrinthe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F78670-EE45-3040-A6F0-29A8049E5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Position : coordonnée x, y.</a:t>
            </a:r>
          </a:p>
          <a:p>
            <a:r>
              <a:rPr lang="fr-FR" dirty="0"/>
              <a:t>Optimisation de la position avec des Cases </a:t>
            </a:r>
          </a:p>
          <a:p>
            <a:r>
              <a:rPr lang="fr-FR" dirty="0"/>
              <a:t>Dessiner une case : chaine de caractère </a:t>
            </a:r>
          </a:p>
          <a:p>
            <a:r>
              <a:rPr lang="fr-FR" dirty="0"/>
              <a:t>Mise en place d’une image directement dans case </a:t>
            </a:r>
          </a:p>
          <a:p>
            <a:r>
              <a:rPr lang="fr-FR" dirty="0"/>
              <a:t>Jeu devient lent car doit aller relire l’image</a:t>
            </a:r>
          </a:p>
          <a:p>
            <a:r>
              <a:rPr lang="fr-FR" dirty="0"/>
              <a:t>Gestion final par chaîne de caractère </a:t>
            </a:r>
          </a:p>
        </p:txBody>
      </p:sp>
    </p:spTree>
    <p:extLst>
      <p:ext uri="{BB962C8B-B14F-4D97-AF65-F5344CB8AC3E}">
        <p14:creationId xmlns:p14="http://schemas.microsoft.com/office/powerpoint/2010/main" val="382571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1D8E8-2C3F-2841-9E0A-DE170398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77805A-D2FE-0A41-9C3D-5C6B9A58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Problème de coordination engendrant des problèmes avec git. </a:t>
            </a:r>
          </a:p>
          <a:p>
            <a:r>
              <a:rPr lang="fr-FR" dirty="0"/>
              <a:t>Problème de mise en accord pour une application </a:t>
            </a:r>
          </a:p>
          <a:p>
            <a:r>
              <a:rPr lang="fr-FR" dirty="0"/>
              <a:t>Bonne expérience car prise en conscience de la réalité </a:t>
            </a:r>
          </a:p>
        </p:txBody>
      </p:sp>
    </p:spTree>
    <p:extLst>
      <p:ext uri="{BB962C8B-B14F-4D97-AF65-F5344CB8AC3E}">
        <p14:creationId xmlns:p14="http://schemas.microsoft.com/office/powerpoint/2010/main" val="268696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6F3E6C-E947-7E45-8EFE-E41D9BF7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 + démo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E942D6-4388-B048-B7B4-9FAEB340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avec présentation de nos fonctionnalités.</a:t>
            </a:r>
          </a:p>
        </p:txBody>
      </p:sp>
    </p:spTree>
    <p:extLst>
      <p:ext uri="{BB962C8B-B14F-4D97-AF65-F5344CB8AC3E}">
        <p14:creationId xmlns:p14="http://schemas.microsoft.com/office/powerpoint/2010/main" val="344088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E31D0-CA15-6A47-BA1D-38CCA7D2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1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42339C-C7EB-1041-83E5-0A53A5401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Labyrinthe </a:t>
            </a:r>
          </a:p>
          <a:p>
            <a:r>
              <a:rPr lang="fr-FR" dirty="0"/>
              <a:t>Héro </a:t>
            </a:r>
          </a:p>
          <a:p>
            <a:r>
              <a:rPr lang="fr-FR" dirty="0"/>
              <a:t>Monstre </a:t>
            </a:r>
          </a:p>
        </p:txBody>
      </p:sp>
    </p:spTree>
    <p:extLst>
      <p:ext uri="{BB962C8B-B14F-4D97-AF65-F5344CB8AC3E}">
        <p14:creationId xmlns:p14="http://schemas.microsoft.com/office/powerpoint/2010/main" val="397441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E94E7-E33B-774F-A132-142C9F0C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2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7B42EB-58AE-4246-AC2E-81F888AB8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Case piégée </a:t>
            </a:r>
          </a:p>
          <a:p>
            <a:r>
              <a:rPr lang="fr-FR" dirty="0"/>
              <a:t>Optimisation du labyrinthe</a:t>
            </a:r>
          </a:p>
          <a:p>
            <a:r>
              <a:rPr lang="fr-FR" dirty="0"/>
              <a:t>Inventaire (sans affichage) 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78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4EDFC-183C-0F41-9679-DB73B3E3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DEBE1B-A08D-8147-BF01-F3355751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 Monstre</a:t>
            </a:r>
          </a:p>
          <a:p>
            <a:r>
              <a:rPr lang="fr-FR" dirty="0"/>
              <a:t>Attaque héro </a:t>
            </a:r>
          </a:p>
          <a:p>
            <a:r>
              <a:rPr lang="fr-FR" dirty="0"/>
              <a:t>Inventaire (graphique)</a:t>
            </a:r>
          </a:p>
          <a:p>
            <a:r>
              <a:rPr lang="fr-FR" dirty="0"/>
              <a:t>Amulette / Fin du jeu </a:t>
            </a:r>
          </a:p>
        </p:txBody>
      </p:sp>
    </p:spTree>
    <p:extLst>
      <p:ext uri="{BB962C8B-B14F-4D97-AF65-F5344CB8AC3E}">
        <p14:creationId xmlns:p14="http://schemas.microsoft.com/office/powerpoint/2010/main" val="266834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673449-EC05-3C43-8A47-D04C9D42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4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D48F3-7679-094C-8AF7-32DB177EC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Vie des monstres </a:t>
            </a:r>
          </a:p>
          <a:p>
            <a:r>
              <a:rPr lang="fr-FR" dirty="0"/>
              <a:t>Gestion des éléments dans l’inventaire </a:t>
            </a:r>
          </a:p>
        </p:txBody>
      </p:sp>
    </p:spTree>
    <p:extLst>
      <p:ext uri="{BB962C8B-B14F-4D97-AF65-F5344CB8AC3E}">
        <p14:creationId xmlns:p14="http://schemas.microsoft.com/office/powerpoint/2010/main" val="428218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3F318-30BD-7348-AF17-0930E491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31601F2-153D-6A43-9C14-468D525E1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714" y="1559464"/>
            <a:ext cx="4744719" cy="49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89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0ED231-D9E1-7440-A7EC-1064E3C6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taches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C72C2E-44F1-6A4C-914D-0680C3020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STIBLING : Inventaire / Version 1 du labyrinthe </a:t>
            </a:r>
            <a:r>
              <a:rPr lang="fr-FR"/>
              <a:t>/ Amulette</a:t>
            </a:r>
            <a:endParaRPr lang="fr-FR" dirty="0"/>
          </a:p>
          <a:p>
            <a:r>
              <a:rPr lang="fr-FR" dirty="0"/>
              <a:t>DAPRILE : Case piégée et effet / Monstre </a:t>
            </a:r>
          </a:p>
          <a:p>
            <a:r>
              <a:rPr lang="fr-FR" dirty="0"/>
              <a:t>PERRIN : Héro / Victoire, Défaite/ Attaquer</a:t>
            </a:r>
          </a:p>
          <a:p>
            <a:r>
              <a:rPr lang="fr-FR" dirty="0"/>
              <a:t>BULLY CIMBALURIA : Graphisme /  Bug </a:t>
            </a:r>
            <a:r>
              <a:rPr lang="fr-FR" dirty="0" err="1"/>
              <a:t>fix</a:t>
            </a:r>
            <a:r>
              <a:rPr lang="fr-FR" dirty="0"/>
              <a:t> / Troll et Fantôme</a:t>
            </a:r>
          </a:p>
        </p:txBody>
      </p:sp>
    </p:spTree>
    <p:extLst>
      <p:ext uri="{BB962C8B-B14F-4D97-AF65-F5344CB8AC3E}">
        <p14:creationId xmlns:p14="http://schemas.microsoft.com/office/powerpoint/2010/main" val="9107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004691-0E52-5342-906D-2C95284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application par bloc : 1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50573-7AD6-BA4C-95E9-5A2D799CA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de classe </a:t>
            </a:r>
          </a:p>
          <a:p>
            <a:r>
              <a:rPr lang="fr-FR" dirty="0"/>
              <a:t>Mise en place du labyrinthe </a:t>
            </a:r>
          </a:p>
          <a:p>
            <a:r>
              <a:rPr lang="fr-FR" dirty="0"/>
              <a:t>Fonctionnalité de base </a:t>
            </a:r>
          </a:p>
        </p:txBody>
      </p:sp>
    </p:spTree>
    <p:extLst>
      <p:ext uri="{BB962C8B-B14F-4D97-AF65-F5344CB8AC3E}">
        <p14:creationId xmlns:p14="http://schemas.microsoft.com/office/powerpoint/2010/main" val="2718486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{64D82C80-C526-BF41-821F-B32310EF38D6}tf16401378</Template>
  <TotalTime>128</TotalTime>
  <Words>245</Words>
  <Application>Microsoft Macintosh PowerPoint</Application>
  <PresentationFormat>Grand écran</PresentationFormat>
  <Paragraphs>54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MS Shell Dlg 2</vt:lpstr>
      <vt:lpstr>Wingdings</vt:lpstr>
      <vt:lpstr>Wingdings 3</vt:lpstr>
      <vt:lpstr>Madison</vt:lpstr>
      <vt:lpstr>Projet Zediablo </vt:lpstr>
      <vt:lpstr>Intro + démo</vt:lpstr>
      <vt:lpstr>Version 1 </vt:lpstr>
      <vt:lpstr>Version 2 </vt:lpstr>
      <vt:lpstr>Version 3</vt:lpstr>
      <vt:lpstr>Version 4 </vt:lpstr>
      <vt:lpstr>Diagramme de classe </vt:lpstr>
      <vt:lpstr>Répartition des taches </vt:lpstr>
      <vt:lpstr>Description application par bloc : 1 </vt:lpstr>
      <vt:lpstr>Description application par bloc : 2 </vt:lpstr>
      <vt:lpstr>Description application par bloc : 3</vt:lpstr>
      <vt:lpstr>Description application par bloc : 4</vt:lpstr>
      <vt:lpstr>Conception du labyrinthe </vt:lpstr>
      <vt:lpstr>Conclusion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Zediablo </dc:title>
  <dc:creator>Microsoft Office User</dc:creator>
  <cp:lastModifiedBy>Microsoft Office User</cp:lastModifiedBy>
  <cp:revision>10</cp:revision>
  <dcterms:created xsi:type="dcterms:W3CDTF">2021-06-11T06:30:39Z</dcterms:created>
  <dcterms:modified xsi:type="dcterms:W3CDTF">2021-06-11T08:47:07Z</dcterms:modified>
</cp:coreProperties>
</file>